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-40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99hS53Zi12k" TargetMode="External"/><Relationship Id="rId2" Type="http://schemas.openxmlformats.org/officeDocument/2006/relationships/hyperlink" Target="https://youtu.be/bmzmpWrURzw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gif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0502" y="-460823"/>
            <a:ext cx="9448800" cy="1825096"/>
          </a:xfrm>
        </p:spPr>
        <p:txBody>
          <a:bodyPr/>
          <a:lstStyle/>
          <a:p>
            <a:r>
              <a:rPr lang="en-US" dirty="0" smtClean="0"/>
              <a:t>Intro to HTML 2020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74423" y="1698897"/>
            <a:ext cx="11508376" cy="1732279"/>
          </a:xfrm>
        </p:spPr>
        <p:txBody>
          <a:bodyPr>
            <a:normAutofit/>
          </a:bodyPr>
          <a:lstStyle/>
          <a:p>
            <a:r>
              <a:rPr lang="en-US" dirty="0" smtClean="0"/>
              <a:t>Right Click to follow link to open </a:t>
            </a:r>
            <a:r>
              <a:rPr lang="en-US" dirty="0" smtClean="0"/>
              <a:t>hyperlink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youtu.be/bmzmpWrURzw</a:t>
            </a:r>
            <a:r>
              <a:rPr lang="en-US" dirty="0" smtClean="0"/>
              <a:t>  part 1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youtu.be/99hS53Zi12k    </a:t>
            </a:r>
            <a:r>
              <a:rPr lang="en-US" dirty="0" smtClean="0"/>
              <a:t>part 2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14" y="1698897"/>
            <a:ext cx="2700588" cy="375081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7" y="3844031"/>
            <a:ext cx="3849209" cy="2399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893143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42</TotalTime>
  <Words>22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Century Gothic</vt:lpstr>
      <vt:lpstr>Vapor Trail</vt:lpstr>
      <vt:lpstr>Intro to HTML 2020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HTML 2020</dc:title>
  <dc:creator>John Irvin</dc:creator>
  <cp:lastModifiedBy>John Irvin</cp:lastModifiedBy>
  <cp:revision>6</cp:revision>
  <dcterms:created xsi:type="dcterms:W3CDTF">2020-10-27T15:19:26Z</dcterms:created>
  <dcterms:modified xsi:type="dcterms:W3CDTF">2020-10-27T18:19:35Z</dcterms:modified>
</cp:coreProperties>
</file>

<file path=docProps/thumbnail.jpeg>
</file>